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3070-24C9-4777-ADF2-B647C28A59A5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13070-24C9-4777-ADF2-B647C28A59A5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F68AC-F222-4EAF-BF92-15CA8FA6D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hyperlink" Target="http://www.clker.com/clipart-10571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clker.com/clipart-16397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0" y="1600200"/>
            <a:ext cx="5638800" cy="1470025"/>
          </a:xfrm>
        </p:spPr>
        <p:txBody>
          <a:bodyPr/>
          <a:lstStyle/>
          <a:p>
            <a:r>
              <a:rPr lang="en-US" dirty="0" smtClean="0"/>
              <a:t>The Adventures of </a:t>
            </a:r>
            <a:br>
              <a:rPr lang="en-US" dirty="0" smtClean="0"/>
            </a:br>
            <a:r>
              <a:rPr lang="en-US" dirty="0" smtClean="0"/>
              <a:t>“_______________”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3733800"/>
            <a:ext cx="7010400" cy="2514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Starring: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Glucose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Water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Carbon Dioxide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Oxygen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and introducing Sunlight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 and Chloroplasts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609600"/>
            <a:ext cx="3962400" cy="5867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#8 – The Waste Leaves the __________________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Cast Photos:</a:t>
            </a:r>
            <a:endParaRPr lang="en-US" sz="3200" b="1" dirty="0"/>
          </a:p>
        </p:txBody>
      </p:sp>
      <p:grpSp>
        <p:nvGrpSpPr>
          <p:cNvPr id="3" name="Group 12"/>
          <p:cNvGrpSpPr/>
          <p:nvPr/>
        </p:nvGrpSpPr>
        <p:grpSpPr>
          <a:xfrm>
            <a:off x="5410200" y="1371600"/>
            <a:ext cx="3276600" cy="614065"/>
            <a:chOff x="5715000" y="609600"/>
            <a:chExt cx="3276600" cy="614065"/>
          </a:xfrm>
        </p:grpSpPr>
        <p:sp>
          <p:nvSpPr>
            <p:cNvPr id="4" name="Oval 3"/>
            <p:cNvSpPr/>
            <p:nvPr/>
          </p:nvSpPr>
          <p:spPr>
            <a:xfrm>
              <a:off x="57150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6248400" y="609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010400" y="762000"/>
              <a:ext cx="1981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Oxygen 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66800" y="1905000"/>
            <a:ext cx="2209800" cy="1371600"/>
            <a:chOff x="6934200" y="152400"/>
            <a:chExt cx="2209800" cy="1371600"/>
          </a:xfrm>
        </p:grpSpPr>
        <p:grpSp>
          <p:nvGrpSpPr>
            <p:cNvPr id="8" name="Group 18"/>
            <p:cNvGrpSpPr/>
            <p:nvPr/>
          </p:nvGrpSpPr>
          <p:grpSpPr>
            <a:xfrm>
              <a:off x="6934200" y="533400"/>
              <a:ext cx="1524000" cy="990600"/>
              <a:chOff x="6934200" y="533400"/>
              <a:chExt cx="1524000" cy="990600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69342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7848600" y="5334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391400" y="914400"/>
                <a:ext cx="609600" cy="6096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010400" y="152400"/>
              <a:ext cx="2133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Carbon Dioxide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14400" y="4724400"/>
            <a:ext cx="3124200" cy="1122363"/>
            <a:chOff x="1295400" y="3886200"/>
            <a:chExt cx="3124200" cy="1122363"/>
          </a:xfrm>
        </p:grpSpPr>
        <p:pic>
          <p:nvPicPr>
            <p:cNvPr id="17" name="Picture 5" descr="MCj04124640000[1]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5400" y="3886200"/>
              <a:ext cx="1143000" cy="1122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514600" y="44196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Sunlight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324600" y="4724400"/>
            <a:ext cx="2514600" cy="990600"/>
            <a:chOff x="6248400" y="3886200"/>
            <a:chExt cx="2514600" cy="990600"/>
          </a:xfrm>
        </p:grpSpPr>
        <p:pic>
          <p:nvPicPr>
            <p:cNvPr id="18" name="Picture 7" descr="MPj0384686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48400" y="3886200"/>
              <a:ext cx="898525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6858000" y="41148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Glucose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28" name="Picture 4" descr="Water Drop Clip Ar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343438" y="-26052463"/>
            <a:ext cx="1914525" cy="2819400"/>
          </a:xfrm>
          <a:prstGeom prst="rect">
            <a:avLst/>
          </a:prstGeom>
          <a:noFill/>
        </p:spPr>
      </p:pic>
      <p:grpSp>
        <p:nvGrpSpPr>
          <p:cNvPr id="26" name="Group 25"/>
          <p:cNvGrpSpPr/>
          <p:nvPr/>
        </p:nvGrpSpPr>
        <p:grpSpPr>
          <a:xfrm>
            <a:off x="4245576" y="2819400"/>
            <a:ext cx="3222024" cy="1558788"/>
            <a:chOff x="4245576" y="2819400"/>
            <a:chExt cx="3222024" cy="1558788"/>
          </a:xfrm>
        </p:grpSpPr>
        <p:pic>
          <p:nvPicPr>
            <p:cNvPr id="24" name="Picture 23" descr="1195429510337449011tomas_arad_water_drop_svg_med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45576" y="2819400"/>
              <a:ext cx="1058501" cy="1558788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5257800" y="2971800"/>
              <a:ext cx="220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Water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#1 – The Things a _______________ Needs!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jimmyjanesays.com/sketchblog/plant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609600"/>
            <a:ext cx="3810000" cy="4953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#2 – __________________________________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638800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The ___________________and __________________ allows these things in.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#3 – Headed Toward the ___________________</a:t>
            </a:r>
            <a:endParaRPr lang="en-US" sz="2800" b="1" dirty="0"/>
          </a:p>
        </p:txBody>
      </p:sp>
      <p:pic>
        <p:nvPicPr>
          <p:cNvPr id="7170" name="Picture 2" descr="Torisan Chloroplast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43438" y="-26052463"/>
            <a:ext cx="2857500" cy="1943100"/>
          </a:xfrm>
          <a:prstGeom prst="rect">
            <a:avLst/>
          </a:prstGeom>
          <a:noFill/>
        </p:spPr>
      </p:pic>
      <p:pic>
        <p:nvPicPr>
          <p:cNvPr id="7172" name="Picture 4" descr="http://pml.uoregon.edu/intro_pml/images/chloroplas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399" y="1524000"/>
            <a:ext cx="5620215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#4 – The Amazing Change Begins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8200" y="2286000"/>
            <a:ext cx="7162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Yea!</a:t>
            </a:r>
            <a:br>
              <a:rPr lang="en-US" sz="4400" b="1" dirty="0" smtClean="0">
                <a:solidFill>
                  <a:srgbClr val="FF0000"/>
                </a:solidFill>
              </a:rPr>
            </a:br>
            <a:r>
              <a:rPr lang="en-US" sz="4400" b="1" dirty="0" smtClean="0">
                <a:solidFill>
                  <a:srgbClr val="FF0000"/>
                </a:solidFill>
              </a:rPr>
              <a:t>_____________ is made!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#5 – ______________________ Does It Again!</a:t>
            </a:r>
            <a:endParaRPr lang="en-US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0" y="53340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___________________ now has __________ that it can use later for cellular respiration !   </a:t>
            </a:r>
          </a:p>
          <a:p>
            <a:pPr algn="ctr"/>
            <a:r>
              <a:rPr lang="en-US" sz="2400" b="1" dirty="0" smtClean="0"/>
              <a:t>Yea, _______________________, thank you!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#6 – _________________________ is Made</a:t>
            </a:r>
            <a:endParaRPr lang="en-US" sz="2800" b="1" dirty="0"/>
          </a:p>
        </p:txBody>
      </p:sp>
      <p:pic>
        <p:nvPicPr>
          <p:cNvPr id="13" name="Picture 4" descr="http://pml.uoregon.edu/intro_pml/images/chloroplas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399" y="1524000"/>
            <a:ext cx="5620215" cy="3200400"/>
          </a:xfrm>
          <a:prstGeom prst="rect">
            <a:avLst/>
          </a:prstGeom>
          <a:noFill/>
        </p:spPr>
      </p:pic>
      <p:sp>
        <p:nvSpPr>
          <p:cNvPr id="4" name="TextBox 8"/>
          <p:cNvSpPr txBox="1"/>
          <p:nvPr/>
        </p:nvSpPr>
        <p:spPr>
          <a:xfrm>
            <a:off x="0" y="58674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* </a:t>
            </a:r>
            <a:r>
              <a:rPr lang="en-US" sz="2800" u="sng" dirty="0" smtClean="0"/>
              <a:t>______</a:t>
            </a:r>
            <a:r>
              <a:rPr lang="en-US" sz="2800" dirty="0" smtClean="0"/>
              <a:t> is not waste.  It is moved to the </a:t>
            </a:r>
            <a:r>
              <a:rPr lang="en-US" sz="2800" u="sng" dirty="0" smtClean="0"/>
              <a:t>______</a:t>
            </a:r>
            <a:r>
              <a:rPr lang="en-US" sz="2800" dirty="0" smtClean="0"/>
              <a:t> for storage.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228600" y="228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Scene #7 – Leaving the Cell</a:t>
            </a:r>
            <a:endParaRPr lang="en-US" sz="2800" b="1" dirty="0"/>
          </a:p>
        </p:txBody>
      </p:sp>
      <p:pic>
        <p:nvPicPr>
          <p:cNvPr id="13" name="Picture 2" descr="http://www.jimmyjanesays.com/sketchblog/plant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914400"/>
            <a:ext cx="38100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134</Words>
  <Application>Microsoft Office PowerPoint</Application>
  <PresentationFormat>On-screen Show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Adventures of  “_______________”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Adventures of  “_______________”</dc:title>
  <dc:creator>Jean Kavanagh</dc:creator>
  <cp:lastModifiedBy>Jean Kavanagh</cp:lastModifiedBy>
  <cp:revision>5</cp:revision>
  <dcterms:created xsi:type="dcterms:W3CDTF">2010-04-28T17:06:42Z</dcterms:created>
  <dcterms:modified xsi:type="dcterms:W3CDTF">2010-04-30T16:38:51Z</dcterms:modified>
</cp:coreProperties>
</file>